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4" r:id="rId2"/>
  </p:sldMasterIdLst>
  <p:notesMasterIdLst>
    <p:notesMasterId r:id="rId7"/>
  </p:notesMasterIdLst>
  <p:sldIdLst>
    <p:sldId id="256" r:id="rId3"/>
    <p:sldId id="293" r:id="rId4"/>
    <p:sldId id="280" r:id="rId5"/>
    <p:sldId id="292" r:id="rId6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58E"/>
    <a:srgbClr val="252F7D"/>
    <a:srgbClr val="8F8FB6"/>
    <a:srgbClr val="FFFFCC"/>
    <a:srgbClr val="283389"/>
    <a:srgbClr val="7CA1CE"/>
    <a:srgbClr val="947CB0"/>
    <a:srgbClr val="6691C6"/>
    <a:srgbClr val="00AF50"/>
    <a:srgbClr val="05BA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4706" autoAdjust="0"/>
  </p:normalViewPr>
  <p:slideViewPr>
    <p:cSldViewPr>
      <p:cViewPr varScale="1">
        <p:scale>
          <a:sx n="87" d="100"/>
          <a:sy n="87" d="100"/>
        </p:scale>
        <p:origin x="142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9" y="2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7C9B0-4C4F-44DC-A57E-EA869A8D4B39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0313"/>
            <a:ext cx="4445000" cy="3335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9" y="4751986"/>
            <a:ext cx="5438140" cy="38879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378825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9" y="9378825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F5B9E-20DA-476C-A126-1A939CD59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4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F55D1D2-8448-4BB1-9C5F-6257698C6078}" type="slidenum">
              <a:rPr lang="th-TH" altLang="en-US" sz="1200" smtClean="0">
                <a:solidFill>
                  <a:srgbClr val="000000"/>
                </a:solidFill>
              </a:rPr>
              <a:pPr/>
              <a:t>3</a:t>
            </a:fld>
            <a:endParaRPr lang="th-TH" altLang="en-US" sz="1200" smtClean="0">
              <a:solidFill>
                <a:srgbClr val="000000"/>
              </a:solidFill>
            </a:endParaRPr>
          </a:p>
        </p:txBody>
      </p:sp>
      <p:sp>
        <p:nvSpPr>
          <p:cNvPr id="51204" name="Notes Placeholder 4"/>
          <p:cNvSpPr>
            <a:spLocks noGrp="1"/>
          </p:cNvSpPr>
          <p:nvPr/>
        </p:nvSpPr>
        <p:spPr bwMode="auto">
          <a:xfrm>
            <a:off x="672557" y="5203666"/>
            <a:ext cx="5382028" cy="492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30000"/>
              </a:spcBef>
            </a:pPr>
            <a:endParaRPr lang="th-TH" altLang="en-US" sz="1800" smtClean="0">
              <a:solidFill>
                <a:srgbClr val="000000"/>
              </a:solidFill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1205" name="Notes Placeholder 1"/>
          <p:cNvSpPr>
            <a:spLocks noGrp="1"/>
          </p:cNvSpPr>
          <p:nvPr/>
        </p:nvSpPr>
        <p:spPr bwMode="auto">
          <a:xfrm>
            <a:off x="672557" y="5203666"/>
            <a:ext cx="5382028" cy="492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345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F55D1D2-8448-4BB1-9C5F-6257698C6078}" type="slidenum">
              <a:rPr lang="th-TH" altLang="en-US" sz="1200" smtClean="0">
                <a:solidFill>
                  <a:srgbClr val="000000"/>
                </a:solidFill>
              </a:rPr>
              <a:pPr/>
              <a:t>4</a:t>
            </a:fld>
            <a:endParaRPr lang="th-TH" altLang="en-US" sz="1200" smtClean="0">
              <a:solidFill>
                <a:srgbClr val="000000"/>
              </a:solidFill>
            </a:endParaRPr>
          </a:p>
        </p:txBody>
      </p:sp>
      <p:sp>
        <p:nvSpPr>
          <p:cNvPr id="51204" name="Notes Placeholder 4"/>
          <p:cNvSpPr>
            <a:spLocks noGrp="1"/>
          </p:cNvSpPr>
          <p:nvPr/>
        </p:nvSpPr>
        <p:spPr bwMode="auto">
          <a:xfrm>
            <a:off x="672557" y="5203666"/>
            <a:ext cx="5382028" cy="492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30000"/>
              </a:spcBef>
            </a:pPr>
            <a:endParaRPr lang="th-TH" altLang="en-US" sz="1800" smtClean="0">
              <a:solidFill>
                <a:srgbClr val="000000"/>
              </a:solidFill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1205" name="Notes Placeholder 1"/>
          <p:cNvSpPr>
            <a:spLocks noGrp="1"/>
          </p:cNvSpPr>
          <p:nvPr/>
        </p:nvSpPr>
        <p:spPr bwMode="auto">
          <a:xfrm>
            <a:off x="672557" y="5203666"/>
            <a:ext cx="5382028" cy="492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4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FAE76-3C5F-44BA-AF41-1EFD510D6838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80BFE-6511-4AA5-8626-203D5AB1FA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798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350BC-EB8A-4FD4-866A-AD29FF0BB9A1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4DBF3-78C7-40C4-BC3D-8760F6ACA1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205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A80E1-7861-4E2A-80BF-DA0DD9AFD9C3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4248D-9752-4F49-BA17-55F0150BEB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005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FDFD6-CC32-4B68-B7B0-9A1C6C7BFDB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A9486-1201-400F-B80D-C48888F7D5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07115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7301F-AE85-4753-BB92-27CF31E5839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32130-37BF-456C-8242-1F5F5D8B08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02585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AE075-BAE3-45D9-977E-6275B74AF4A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748A5-26CB-4C3D-9499-EB81E849F5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236617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87A0D-13E5-45B6-A962-29E08632119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73BE0-D2FA-4EB8-9ED2-3A446FDFA6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905322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0DE0D-3B35-4038-B0BB-36F5F6C90D8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41ADE-36F2-4952-A309-B99D9D890E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66620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3879C-735A-49FA-8FA6-721C9F9813A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451CE-BDC3-4F78-BC1F-6FC4F8C1E9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66921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FCA27-C879-472B-AF59-290F29B82FB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59DCF-8F89-4F5D-85C7-BD9B702210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16535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B2FE3-68E9-4F93-BAF6-ED12ABB7344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5B995-F53B-4D5F-81B0-79CED12A3D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89512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CD321-D54E-4BC4-8206-A30B56EC8240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69586-18FE-4FF8-AD2A-CE7DADE61A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905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FB665-F681-4329-8212-A12EBA9B06E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7B58B-16E6-4153-B685-1E03D287B9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661192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B46D2-13A5-4CB0-A784-A6837D6661D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871BF-C2D2-4625-A667-867C8C0E5D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244477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8877A-5811-4A17-9AC4-E8DA0CD844B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9B922-65F8-4E35-9F97-DB7D9E395D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19996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2DAF6-6C26-49EF-B5CA-BC6A8B0CBC26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D2694-B09E-400B-A303-0EC5EDC558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260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677AF-1084-4241-83D3-C238D0474DA1}" type="datetime1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5EB52-9887-45AE-9310-BED87A334E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92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9F752-E407-4A58-8969-FA94473DA906}" type="datetime1">
              <a:rPr lang="en-US" smtClean="0"/>
              <a:t>11/12/2018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DBBA7-199B-437E-8C2F-CB660F0A23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87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C735D-3711-4345-8596-B7446A537CC1}" type="datetime1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6F8C0-B490-4DFE-83A1-CBA7AA236B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129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CB9E9-5B03-41A8-A81F-52CB88CED2F8}" type="datetime1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1C9F8-A92F-4C29-B972-9CE5066395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40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74BFB-9C9E-4A37-A0A6-78E05DA62D88}" type="datetime1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92EA1-29AE-418E-A57D-895C6FB803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12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21D6D-FDC2-449A-8D05-4D496C59E7B9}" type="datetime1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8C3FA-4233-4938-AE84-F957FC6147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64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7675A7-9414-469C-AB32-8F2C5282995D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FE74893-1126-4980-B665-9893A6BD7B7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68B225-B702-49FE-A943-2C6BA77088A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3240742-7037-4F10-88FA-7270CD1DFB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48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H SarabunIT๙" panose="020B0500040200020003" pitchFamily="34" charset="-34"/>
          <a:cs typeface="TH SarabunIT๙" panose="020B0500040200020003" pitchFamily="34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H SarabunIT๙" panose="020B0500040200020003" pitchFamily="34" charset="-34"/>
          <a:cs typeface="TH SarabunIT๙" panose="020B0500040200020003" pitchFamily="34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H SarabunIT๙" panose="020B0500040200020003" pitchFamily="34" charset="-34"/>
          <a:cs typeface="TH SarabunIT๙" panose="020B0500040200020003" pitchFamily="34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H SarabunIT๙" panose="020B0500040200020003" pitchFamily="34" charset="-34"/>
          <a:cs typeface="TH SarabunIT๙" panose="020B0500040200020003" pitchFamily="34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6727" y="381000"/>
            <a:ext cx="9144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h-TH" altLang="en-US" sz="5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กองทุนบำเหน็จบำนาญแห่งชาติ (</a:t>
            </a:r>
            <a:r>
              <a:rPr lang="th-TH" altLang="en-US" sz="5400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กบช</a:t>
            </a:r>
            <a:r>
              <a:rPr lang="th-TH" altLang="en-US" sz="5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.)</a:t>
            </a:r>
          </a:p>
          <a:p>
            <a:endParaRPr lang="th-TH" altLang="en-US" sz="30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altLang="en-US" sz="30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altLang="en-US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 พฤศจิกายน 2561</a:t>
            </a:r>
            <a:endParaRPr lang="en-US" altLang="en-US" sz="28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5029200"/>
            <a:ext cx="6324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th-TH" altLang="en-US" sz="2200" b="1" dirty="0" smtClean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สำนักนโยบายการออมและการลงทุน</a:t>
            </a:r>
          </a:p>
          <a:p>
            <a:pPr algn="l"/>
            <a:r>
              <a:rPr lang="th-TH" altLang="en-US" sz="2200" b="1" dirty="0" smtClean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สำนักงานเศรษฐกิจการคลัง</a:t>
            </a:r>
          </a:p>
          <a:p>
            <a:pPr algn="l"/>
            <a:r>
              <a:rPr lang="th-TH" altLang="en-US" sz="2200" b="1" dirty="0" smtClean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กระทรวงการคลัง</a:t>
            </a:r>
            <a:endParaRPr lang="en-US" altLang="en-US" sz="2200" b="1" dirty="0" smtClean="0">
              <a:solidFill>
                <a:srgbClr val="0070C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566155" y="-48678"/>
            <a:ext cx="7989752" cy="108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ระบบบำเหน็จบำนาญของประเทศไทย</a:t>
            </a:r>
            <a:endParaRPr 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63" y="762000"/>
            <a:ext cx="9609463" cy="573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1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 txBox="1">
            <a:spLocks/>
          </p:cNvSpPr>
          <p:nvPr/>
        </p:nvSpPr>
        <p:spPr bwMode="auto">
          <a:xfrm>
            <a:off x="1403350" y="0"/>
            <a:ext cx="619283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en-US" sz="3600" b="1" dirty="0" smtClean="0">
                <a:solidFill>
                  <a:prstClr val="white"/>
                </a:solidFill>
              </a:rPr>
              <a:t>หลักการของ </a:t>
            </a:r>
            <a:r>
              <a:rPr lang="th-TH" altLang="en-US" sz="3600" b="1" dirty="0" err="1" smtClean="0">
                <a:solidFill>
                  <a:prstClr val="white"/>
                </a:solidFill>
              </a:rPr>
              <a:t>กบช</a:t>
            </a:r>
            <a:r>
              <a:rPr lang="th-TH" altLang="en-US" sz="3600" b="1" dirty="0" smtClean="0">
                <a:solidFill>
                  <a:prstClr val="white"/>
                </a:solidFill>
              </a:rPr>
              <a:t>.</a:t>
            </a:r>
            <a:endParaRPr lang="en-US" altLang="en-US" sz="3600" b="1" dirty="0" smtClean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5" y="1219200"/>
            <a:ext cx="9035055" cy="48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15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 txBox="1">
            <a:spLocks/>
          </p:cNvSpPr>
          <p:nvPr/>
        </p:nvSpPr>
        <p:spPr bwMode="auto">
          <a:xfrm>
            <a:off x="1403350" y="0"/>
            <a:ext cx="619283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en-US" sz="3600" b="1" dirty="0" smtClean="0">
                <a:solidFill>
                  <a:prstClr val="white"/>
                </a:solidFill>
              </a:rPr>
              <a:t>สาระสำคัญตาม ร่าง พ.ร.บ. </a:t>
            </a:r>
            <a:r>
              <a:rPr lang="th-TH" altLang="en-US" sz="3600" b="1" dirty="0" err="1" smtClean="0">
                <a:solidFill>
                  <a:prstClr val="white"/>
                </a:solidFill>
              </a:rPr>
              <a:t>กบช</a:t>
            </a:r>
            <a:r>
              <a:rPr lang="th-TH" altLang="en-US" sz="3600" b="1" dirty="0" smtClean="0">
                <a:solidFill>
                  <a:prstClr val="white"/>
                </a:solidFill>
              </a:rPr>
              <a:t>.</a:t>
            </a:r>
            <a:endParaRPr lang="en-US" altLang="en-US" sz="3600" b="1" dirty="0" smtClean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10290940" cy="54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2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H SarabunIT๙"/>
        <a:ea typeface=""/>
        <a:cs typeface="TH SarabunIT๙"/>
      </a:majorFont>
      <a:minorFont>
        <a:latin typeface="TH SarabunIT๙"/>
        <a:ea typeface=""/>
        <a:cs typeface="TH SarabunIT๙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4046</TotalTime>
  <Words>38</Words>
  <Application>Microsoft Office PowerPoint</Application>
  <PresentationFormat>On-screen Show (4:3)</PresentationFormat>
  <Paragraphs>12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Cordia New</vt:lpstr>
      <vt:lpstr>TH SarabunIT๙</vt:lpstr>
      <vt:lpstr>TH SarabunPSK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Bellor</dc:creator>
  <cp:lastModifiedBy>ณัฐ คงรัตนชาติ</cp:lastModifiedBy>
  <cp:revision>424</cp:revision>
  <cp:lastPrinted>2018-11-09T09:36:30Z</cp:lastPrinted>
  <dcterms:created xsi:type="dcterms:W3CDTF">2016-08-15T02:27:19Z</dcterms:created>
  <dcterms:modified xsi:type="dcterms:W3CDTF">2018-11-12T00:55:29Z</dcterms:modified>
</cp:coreProperties>
</file>